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20"/>
  </p:notesMasterIdLst>
  <p:sldIdLst>
    <p:sldId id="361" r:id="rId5"/>
    <p:sldId id="257" r:id="rId6"/>
    <p:sldId id="262" r:id="rId7"/>
    <p:sldId id="280" r:id="rId8"/>
    <p:sldId id="281" r:id="rId9"/>
    <p:sldId id="380" r:id="rId10"/>
    <p:sldId id="381" r:id="rId11"/>
    <p:sldId id="364" r:id="rId12"/>
    <p:sldId id="382" r:id="rId13"/>
    <p:sldId id="303" r:id="rId14"/>
    <p:sldId id="383" r:id="rId15"/>
    <p:sldId id="363" r:id="rId16"/>
    <p:sldId id="302" r:id="rId17"/>
    <p:sldId id="305" r:id="rId18"/>
    <p:sldId id="306" r:id="rId19"/>
  </p:sldIdLst>
  <p:sldSz cx="9144000" cy="5143500" type="screen16x9"/>
  <p:notesSz cx="6858000" cy="9144000"/>
  <p:embeddedFontLst>
    <p:embeddedFont>
      <p:font typeface="Anton" pitchFamily="2" charset="0"/>
      <p:regular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Helvetica Neue Light" panose="020B0604020202020204" charset="0"/>
      <p:regular r:id="rId26"/>
      <p:bold r:id="rId27"/>
      <p:italic r:id="rId28"/>
      <p:boldItalic r:id="rId29"/>
    </p:embeddedFont>
    <p:embeddedFont>
      <p:font typeface="Ink Free" panose="03080402000500000000" pitchFamily="66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67f35782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7" name="Google Shape;897;g1267f35782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134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671ed7bcf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12671ed7bcf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4cbfe83dc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124cbfe83dc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73270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4cbfe83dc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4cbfe83dc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69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67f3579e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1267f3579e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862739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67f3579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1267f3579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451169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671ed7bcf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12671ed7bcf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8" name="Google Shape;458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459" name="Google Shape;459;p14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15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1" r:id="rId5"/>
    <p:sldLayoutId id="2147483794" r:id="rId6"/>
    <p:sldLayoutId id="214748379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206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900" name="Google Shape;900;p2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1" name="Google Shape;901;p206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2" name="Google Shape;902;p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206"/>
          <p:cNvSpPr txBox="1"/>
          <p:nvPr/>
        </p:nvSpPr>
        <p:spPr>
          <a:xfrm>
            <a:off x="530550" y="2461200"/>
            <a:ext cx="8082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Muestre por consola el objeto info luego de leer el archivo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Guardar el objeto info en un archivo llamado info.json dentro de la misma carpeta de package.json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Incluir el manejo de errores (con throw new Error)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DM Sans"/>
              <a:buChar char="✓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Utilizar el módulo promises de fs dentro de una función async/await y utilizar JSON.stringify + JSON.parse para poder hacer las transformaciones json-&gt;objeto y viceversa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4" name="Google Shape;904;p20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5" name="Google Shape;905;p206"/>
          <p:cNvSpPr txBox="1"/>
          <p:nvPr/>
        </p:nvSpPr>
        <p:spPr>
          <a:xfrm>
            <a:off x="501450" y="1081750"/>
            <a:ext cx="63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Servidores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ExpresJS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0182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205"/>
          <p:cNvGrpSpPr/>
          <p:nvPr/>
        </p:nvGrpSpPr>
        <p:grpSpPr>
          <a:xfrm>
            <a:off x="457347" y="310169"/>
            <a:ext cx="431074" cy="431074"/>
            <a:chOff x="974706" y="2467173"/>
            <a:chExt cx="738900" cy="738900"/>
          </a:xfrm>
        </p:grpSpPr>
        <p:sp>
          <p:nvSpPr>
            <p:cNvPr id="889" name="Google Shape;889;p20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0" name="Google Shape;890;p20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p205"/>
          <p:cNvSpPr txBox="1"/>
          <p:nvPr/>
        </p:nvSpPr>
        <p:spPr>
          <a:xfrm>
            <a:off x="516800" y="773433"/>
            <a:ext cx="6875627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abm de alumnos </a:t>
            </a:r>
            <a:r>
              <a:rPr lang="es" sz="24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cursos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2" name="Google Shape;892;p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205"/>
          <p:cNvSpPr txBox="1"/>
          <p:nvPr/>
        </p:nvSpPr>
        <p:spPr>
          <a:xfrm>
            <a:off x="530550" y="1981216"/>
            <a:ext cx="7755000" cy="3205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Escribir un servidor con ExpressJS, que de soporte a un abm de alumnos / cursos: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Crear métodos necesarios para dar de alta, listar, y modificar alumnos. Considerar datos básicos: nombre, email, y cursos (de tipo array de objetos)</a:t>
            </a: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Crear métodos para alta y obtención de cursos. Cada curso constará de codigo y descripción.</a:t>
            </a: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Utilizar persistencia en file-system</a:t>
            </a:r>
          </a:p>
          <a:p>
            <a:pPr marL="457200" indent="-295275">
              <a:buSzPts val="1050"/>
              <a:buFont typeface="DM Sans"/>
              <a:buChar char="✓"/>
            </a:pPr>
            <a:r>
              <a:rPr lang="es-AR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Generar una ruta que permita asociar un curso a un alumno</a:t>
            </a: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-AR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Generar una vista donde se pueda listar los cursos, y asociarlos con un botón, a un alumno determinado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-AR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Implementar un socket que permita actualizar online los cursos (en la vista mencionada en el ítem anterior), si se da de alta alguno</a:t>
            </a: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-AR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Estructurar el código en módulos, implementando managers para interactuar con las diferentes entidades.</a:t>
            </a: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4" name="Google Shape;894;p205"/>
          <p:cNvSpPr txBox="1"/>
          <p:nvPr/>
        </p:nvSpPr>
        <p:spPr>
          <a:xfrm>
            <a:off x="930550" y="310146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AR" sz="36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repaso de temas…</a:t>
            </a:r>
            <a:endParaRPr lang="es-AR"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269;p82">
            <a:extLst>
              <a:ext uri="{FF2B5EF4-FFF2-40B4-BE49-F238E27FC236}">
                <a16:creationId xmlns:a16="http://schemas.microsoft.com/office/drawing/2014/main" id="{D87D7AC1-6BCE-EFDE-7AFE-8FBD4D649BA0}"/>
              </a:ext>
            </a:extLst>
          </p:cNvPr>
          <p:cNvSpPr txBox="1"/>
          <p:nvPr/>
        </p:nvSpPr>
        <p:spPr>
          <a:xfrm rot="21446365">
            <a:off x="5087497" y="4027524"/>
            <a:ext cx="193337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Ejercicios de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fs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269;p82">
            <a:extLst>
              <a:ext uri="{FF2B5EF4-FFF2-40B4-BE49-F238E27FC236}">
                <a16:creationId xmlns:a16="http://schemas.microsoft.com/office/drawing/2014/main" id="{0324039B-59F9-5DB3-DB78-047F1B757B73}"/>
              </a:ext>
            </a:extLst>
          </p:cNvPr>
          <p:cNvSpPr txBox="1"/>
          <p:nvPr/>
        </p:nvSpPr>
        <p:spPr>
          <a:xfrm rot="481129">
            <a:off x="7162526" y="2914278"/>
            <a:ext cx="160490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Express,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routers</a:t>
            </a: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,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handlebars</a:t>
            </a: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…</a:t>
            </a:r>
            <a:r>
              <a:rPr lang="es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 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269;p82">
            <a:extLst>
              <a:ext uri="{FF2B5EF4-FFF2-40B4-BE49-F238E27FC236}">
                <a16:creationId xmlns:a16="http://schemas.microsoft.com/office/drawing/2014/main" id="{A74C4836-C831-3984-6453-3EE9B0168A3C}"/>
              </a:ext>
            </a:extLst>
          </p:cNvPr>
          <p:cNvSpPr txBox="1"/>
          <p:nvPr/>
        </p:nvSpPr>
        <p:spPr>
          <a:xfrm rot="273769">
            <a:off x="315443" y="3466705"/>
            <a:ext cx="1606601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Ejercicios pendientes de JS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18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712" name="Google Shape;712;p18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3" name="Google Shape;713;p180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4" name="Google Shape;714;p18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Utilización ES6-ES9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15" name="Google Shape;715;p1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80"/>
          <p:cNvSpPr txBox="1"/>
          <p:nvPr/>
        </p:nvSpPr>
        <p:spPr>
          <a:xfrm>
            <a:off x="501450" y="2164625"/>
            <a:ext cx="8259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Dados los objetos indicados en la siguiente diapositiva: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una lista nueva  (array) que contenga todos los tipos de productos (no cantidades), consejo: 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Object.keys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Array.includes.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Mostrar el array por consola.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Posteriormente, obtener el total de productos vendidos por todos los objetos (utilizar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Object.values)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7" name="Google Shape;717;p18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50136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81"/>
          <p:cNvSpPr txBox="1"/>
          <p:nvPr/>
        </p:nvSpPr>
        <p:spPr>
          <a:xfrm>
            <a:off x="464850" y="309600"/>
            <a:ext cx="8214300" cy="4122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 b="0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30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objetos =  [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manzanas:3,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peras:2,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carne:1,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jugos:5,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dulces:2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manzanas:1,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sandias:1,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huevos:6,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jugos:1,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	panes:4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s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64471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158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597" name="Google Shape;597;p15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8" name="Google Shape;598;p158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" name="Google Shape;599;p158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de node</a:t>
            </a:r>
            <a:endParaRPr sz="4000" b="1" i="0" u="none" strike="noStrike" cap="none" dirty="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0" name="Google Shape;600;p158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</a:t>
            </a:r>
            <a:endParaRPr sz="2000" b="1" i="0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p158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Actividad de repaso para fortalecer conceptos de node y javascript</a:t>
            </a:r>
            <a:endParaRPr sz="2000" b="0" i="0" u="none" strike="noStrike" cap="none" dirty="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66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159"/>
          <p:cNvGrpSpPr/>
          <p:nvPr/>
        </p:nvGrpSpPr>
        <p:grpSpPr>
          <a:xfrm>
            <a:off x="457347" y="424337"/>
            <a:ext cx="431074" cy="431074"/>
            <a:chOff x="974706" y="2467173"/>
            <a:chExt cx="738900" cy="738900"/>
          </a:xfrm>
        </p:grpSpPr>
        <p:sp>
          <p:nvSpPr>
            <p:cNvPr id="607" name="Google Shape;607;p15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8" name="Google Shape;608;p15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159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de node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0" name="Google Shape;610;p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59"/>
          <p:cNvSpPr txBox="1"/>
          <p:nvPr/>
        </p:nvSpPr>
        <p:spPr>
          <a:xfrm>
            <a:off x="549525" y="2480625"/>
            <a:ext cx="7566900" cy="122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Crear un proyecto de node que genere 10000 números aleatorios en un rango de 1 a 20.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Crear un objeto </a:t>
            </a:r>
            <a:r>
              <a:rPr lang="es" sz="1350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cuyas claves sean los números generados y el valor asociado a cada clave será la cantidad de veces que salió dicho número. Representar por consola los resultados.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15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20782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20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89" name="Google Shape;889;p20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90" name="Google Shape;890;p205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p205"/>
          <p:cNvSpPr txBox="1"/>
          <p:nvPr/>
        </p:nvSpPr>
        <p:spPr>
          <a:xfrm>
            <a:off x="501450" y="1081750"/>
            <a:ext cx="638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Lectura y escritura de archivos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2" name="Google Shape;892;p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205"/>
          <p:cNvSpPr txBox="1"/>
          <p:nvPr/>
        </p:nvSpPr>
        <p:spPr>
          <a:xfrm>
            <a:off x="530550" y="2455600"/>
            <a:ext cx="77550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Escribir un programa ejecutable bajo node.js que realice las siguientes acciones:</a:t>
            </a:r>
            <a:endParaRPr b="1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Abra una terminal en el directorio del archivo y ejecute la instrucción: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npm init -y</a:t>
            </a: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○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Esto creará un archivo especial (lo veremos más adelante) de nombre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package.json</a:t>
            </a:r>
            <a:endParaRPr i="1" dirty="0"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DM Sans"/>
              <a:buChar char="✓"/>
            </a:pP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Lea el archivo </a:t>
            </a:r>
            <a:r>
              <a:rPr lang="es" i="1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package.json</a:t>
            </a:r>
            <a:r>
              <a:rPr lang="es" dirty="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y declare un objeto con el siguiente formato y datos: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info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contenidoStr: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leído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formato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contenidoObj: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leído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formato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objeto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size: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tamaño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bytes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archivo</a:t>
            </a: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4" name="Google Shape;894;p20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</TotalTime>
  <Words>802</Words>
  <Application>Microsoft Office PowerPoint</Application>
  <PresentationFormat>Presentación en pantalla (16:9)</PresentationFormat>
  <Paragraphs>87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Helvetica Neue Light</vt:lpstr>
      <vt:lpstr>Ink Free</vt:lpstr>
      <vt:lpstr>Anton</vt:lpstr>
      <vt:lpstr>Arial</vt:lpstr>
      <vt:lpstr>Courier New</vt:lpstr>
      <vt:lpstr>DM Sans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41</cp:revision>
  <dcterms:modified xsi:type="dcterms:W3CDTF">2024-03-14T04:20:49Z</dcterms:modified>
</cp:coreProperties>
</file>